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8" r:id="rId4"/>
    <p:sldId id="269" r:id="rId5"/>
    <p:sldId id="270" r:id="rId6"/>
    <p:sldId id="271" r:id="rId7"/>
    <p:sldId id="267" r:id="rId8"/>
    <p:sldId id="273" r:id="rId9"/>
    <p:sldId id="259" r:id="rId10"/>
    <p:sldId id="263" r:id="rId11"/>
    <p:sldId id="264" r:id="rId12"/>
    <p:sldId id="265" r:id="rId13"/>
    <p:sldId id="27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C3147-A65C-46DC-AE6D-DF118C556B32}" type="datetimeFigureOut">
              <a:rPr lang="ru-RU"/>
              <a:pPr>
                <a:defRPr/>
              </a:pPr>
              <a:t>22.09.2010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F1BFD-4E8C-4120-8AFF-0B4554776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544D5-218B-493D-8421-FAAB7809B15A}" type="datetimeFigureOut">
              <a:rPr lang="ru-RU"/>
              <a:pPr>
                <a:defRPr/>
              </a:pPr>
              <a:t>22.09.2010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E6F81-85A0-4547-AE2F-9E7A13DA7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5CCF-427E-4085-AD9C-7E2E5479B40B}" type="datetimeFigureOut">
              <a:rPr lang="ru-RU"/>
              <a:pPr>
                <a:defRPr/>
              </a:pPr>
              <a:t>22.09.2010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68C9-6DD4-487A-8750-5CE897F78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8F48-B2B1-4D18-B0B2-3D163C6C8BB0}" type="datetimeFigureOut">
              <a:rPr lang="ru-RU"/>
              <a:pPr>
                <a:defRPr/>
              </a:pPr>
              <a:t>22.09.2010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F82EA-DF1E-41A4-B2EF-90DDD157C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86A61-EB18-43C7-862E-C0FB1512DC6B}" type="datetimeFigureOut">
              <a:rPr lang="ru-RU"/>
              <a:pPr>
                <a:defRPr/>
              </a:pPr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0CB93-3AE0-4F99-A7B2-35A2723AE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06565-F5FA-4AE1-A6C4-F40EAB2380CE}" type="datetimeFigureOut">
              <a:rPr lang="ru-RU"/>
              <a:pPr>
                <a:defRPr/>
              </a:pPr>
              <a:t>22.09.2010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572A0-2D96-41B3-A67B-9CB3C7685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498FE-7D07-4A81-8042-4E1CCB01516A}" type="datetimeFigureOut">
              <a:rPr lang="ru-RU"/>
              <a:pPr>
                <a:defRPr/>
              </a:pPr>
              <a:t>22.09.2010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9DE23-0D88-43E3-99CA-EC909EF30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B855-222C-44C5-8735-D340777EDC07}" type="datetimeFigureOut">
              <a:rPr lang="ru-RU"/>
              <a:pPr>
                <a:defRPr/>
              </a:pPr>
              <a:t>22.09.2010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1FBA1-1B58-48C4-BAD0-B83BD42F2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A509-833B-49D7-A389-B47B9A234EAE}" type="datetimeFigureOut">
              <a:rPr lang="ru-RU"/>
              <a:pPr>
                <a:defRPr/>
              </a:pPr>
              <a:t>22.09.2010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7522-19B8-4FB3-A6B5-E3F806735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D805-EC65-4AE6-ABA8-304F29F36D78}" type="datetimeFigureOut">
              <a:rPr lang="ru-RU"/>
              <a:pPr>
                <a:defRPr/>
              </a:pPr>
              <a:t>22.09.2010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76966-D77A-41A5-A2A5-95E6090BA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FAAE3-F948-4602-95C8-6240BF137855}" type="datetimeFigureOut">
              <a:rPr lang="ru-RU"/>
              <a:pPr>
                <a:defRPr/>
              </a:pPr>
              <a:t>22.09.2010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BBCD-A580-4D56-80B9-BBE0216D7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D103B8-5F6E-468A-966D-E3EB75BB688A}" type="datetimeFigureOut">
              <a:rPr lang="ru-RU"/>
              <a:pPr>
                <a:defRPr/>
              </a:pPr>
              <a:t>22.09.2010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69BEB1-B78C-4F99-B777-73E8AB7FD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Исследовательский проект</a:t>
            </a:r>
            <a:br>
              <a:rPr lang="ru-RU" dirty="0" smtClean="0"/>
            </a:br>
            <a:r>
              <a:rPr lang="ru-RU" dirty="0" smtClean="0"/>
              <a:t>БЛОКИ</a:t>
            </a:r>
            <a:endParaRPr lang="ru-RU" dirty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4386263"/>
          </a:xfrm>
        </p:spPr>
        <p:txBody>
          <a:bodyPr/>
          <a:lstStyle/>
          <a:p>
            <a:pPr eaLnBrk="1" hangingPunct="1"/>
            <a:r>
              <a:rPr lang="ru-RU" smtClean="0"/>
              <a:t>Основополагающий вопрос: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4000" smtClean="0"/>
              <a:t>Великий Архимед говорил: «Дайте мне точку опоры и я подниму Землю!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smtClean="0"/>
              <a:t>А любое ли тело можно поднять с помощью блоков?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2291" name="Содержимое 3" descr="DSC085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3315" name="Содержимое 3" descr="DSC085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Рисунок 3" descr="DSC0858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Блоки могущественны. Но «Золотое правило» механики ограничивает их возможности. Увеличивая количество блоков, уменьшаем коэффициент полезного действия.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 eaLnBrk="1" hangingPunct="1">
              <a:buFont typeface="Wingdings 2" pitchFamily="18" charset="2"/>
              <a:buAutoNum type="arabicPeriod"/>
            </a:pPr>
            <a:r>
              <a:rPr lang="ru-RU" sz="3200" smtClean="0"/>
              <a:t>Изучить теорию использования блоков.</a:t>
            </a:r>
          </a:p>
          <a:p>
            <a:pPr marL="650875" indent="-514350" eaLnBrk="1" hangingPunct="1">
              <a:buFont typeface="Wingdings 2" pitchFamily="18" charset="2"/>
              <a:buAutoNum type="arabicPeriod"/>
            </a:pPr>
            <a:r>
              <a:rPr lang="ru-RU" sz="3200" smtClean="0"/>
              <a:t>Рассчитать выигрыш в силе и КПД, используя «золотое правило» механики для систем блоков.</a:t>
            </a:r>
          </a:p>
          <a:p>
            <a:pPr marL="650875" indent="-514350" eaLnBrk="1" hangingPunct="1">
              <a:buFont typeface="Wingdings 2" pitchFamily="18" charset="2"/>
              <a:buAutoNum type="arabicPeriod"/>
            </a:pPr>
            <a:r>
              <a:rPr lang="ru-RU" sz="3200" smtClean="0"/>
              <a:t>Сделать вывод о рациональном использовании систем блоков и ответить на основополагающий вопрос.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 Блок - это колесо с желобом по окружности для каната или цепи, ось которого жестко прикреплена к стене или потолочной балке. Грузоподъемные устройства обычно используют не один, несколько блоков. </a:t>
            </a:r>
            <a:endParaRPr lang="ru-RU" dirty="0"/>
          </a:p>
        </p:txBody>
      </p:sp>
      <p:pic>
        <p:nvPicPr>
          <p:cNvPr id="5123" name="Picture 2" descr="C:\Documents and Settings\Владелец\Мои документы\Мои рисунки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57375"/>
            <a:ext cx="9144000" cy="5572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72560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dirty="0" smtClean="0"/>
              <a:t>Неподвижный блок Архимед рассматривал как равноплечий рычаг. </a:t>
            </a:r>
            <a:br>
              <a:rPr lang="ru-RU" sz="2000" dirty="0" smtClean="0"/>
            </a:br>
            <a:r>
              <a:rPr lang="ru-RU" sz="2000" dirty="0" smtClean="0"/>
              <a:t>Момент силы, действующей с одной стороны блока, равен моменту силы, приложенной с другой стороны блока. Одинаковы и силы, создающие эти моменты. </a:t>
            </a:r>
            <a:br>
              <a:rPr lang="ru-RU" sz="2000" dirty="0" smtClean="0"/>
            </a:br>
            <a:r>
              <a:rPr lang="ru-RU" sz="2000" dirty="0" smtClean="0"/>
              <a:t>Выигрыш в силе при этом отсутствует, но такой блок позволяет изменить направление действия силы, что иногда необходимо.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147" name="Picture 2" descr="C:\Documents and Settings\Владелец\Мои документы\Мои рисунки\untitled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2143125"/>
            <a:ext cx="85725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287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dirty="0" smtClean="0"/>
              <a:t>Подвижный блок Архимед принимал за неравноплечий рычаг, дающий выигрыш в силе в 2 раза. Относительно центра вращения действуют моменты сил, которые при равновесии должны быть равны.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1" name="Picture 2" descr="C:\Documents and Settings\Владелец\Мои документы\Мои рисунки\untitled4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43063"/>
            <a:ext cx="9144000" cy="52149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Блок не дает выигрыша в работе, подтверждая "золотое правило" механики. В этом легко убедиться, обратив внимание на расстояния, пройденные рукой и гирей.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195" name="Picture 2" descr="C:\Documents and Settings\Владелец\Мои документы\Мои рисунки\untitled7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28750"/>
            <a:ext cx="9144000" cy="5429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Построим систему из неподвижного и подвижного блоков,  измерим вес тела Р, силу тяги</a:t>
            </a:r>
            <a:r>
              <a:rPr lang="en-US" sz="2000" dirty="0" smtClean="0"/>
              <a:t> F</a:t>
            </a:r>
            <a:r>
              <a:rPr lang="ru-RU" sz="2000" dirty="0" smtClean="0"/>
              <a:t>, высоту подъема груза</a:t>
            </a:r>
            <a:r>
              <a:rPr lang="en-US" sz="2000" dirty="0" smtClean="0"/>
              <a:t> H</a:t>
            </a:r>
            <a:r>
              <a:rPr lang="ru-RU" sz="2000" dirty="0" smtClean="0"/>
              <a:t>, путь, пройденный динамометром</a:t>
            </a:r>
            <a:r>
              <a:rPr lang="en-US" sz="2000" dirty="0" smtClean="0"/>
              <a:t> S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219" name="Содержимое 3" descr="DSC085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258285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Рассчитаем выигрыш в силе К1=Р1/</a:t>
            </a:r>
            <a:r>
              <a:rPr lang="en-US" sz="2000" dirty="0" smtClean="0"/>
              <a:t>F1=2</a:t>
            </a:r>
            <a:r>
              <a:rPr lang="ru-RU" sz="2000" dirty="0" smtClean="0"/>
              <a:t>,</a:t>
            </a:r>
            <a:r>
              <a:rPr lang="en-US" sz="2000" dirty="0" smtClean="0"/>
              <a:t>3</a:t>
            </a:r>
            <a:r>
              <a:rPr lang="ru-RU" sz="2000" dirty="0" smtClean="0"/>
              <a:t>Н./1,2Н=2.Рассчитаем </a:t>
            </a:r>
            <a:br>
              <a:rPr lang="ru-RU" sz="2000" dirty="0" smtClean="0"/>
            </a:br>
            <a:r>
              <a:rPr lang="ru-RU" sz="2000" dirty="0" smtClean="0"/>
              <a:t>проигрыш в расстоянии </a:t>
            </a:r>
            <a:r>
              <a:rPr lang="en-US" sz="2000" dirty="0" smtClean="0"/>
              <a:t>N1=S1/H1=0,75</a:t>
            </a:r>
            <a:r>
              <a:rPr lang="ru-RU" sz="2000" dirty="0" smtClean="0"/>
              <a:t>м</a:t>
            </a:r>
            <a:r>
              <a:rPr lang="en-US" sz="2000" dirty="0" smtClean="0"/>
              <a:t> /0,4</a:t>
            </a:r>
            <a:r>
              <a:rPr lang="ru-RU" sz="2000" dirty="0" smtClean="0"/>
              <a:t>м</a:t>
            </a:r>
            <a:r>
              <a:rPr lang="en-US" sz="2000" dirty="0" smtClean="0"/>
              <a:t> =2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Рассчитаем КПД= </a:t>
            </a:r>
            <a:r>
              <a:rPr lang="ru-RU" sz="2000" dirty="0" err="1" smtClean="0"/>
              <a:t>Ап</a:t>
            </a:r>
            <a:r>
              <a:rPr lang="ru-RU" sz="2000" dirty="0" smtClean="0"/>
              <a:t>/Аз*100%=(2,3Н*0,4м/1,2Н*0,75м)*100%=94%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43" name="Содержимое 3" descr="DSC085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3513" y="2928938"/>
            <a:ext cx="6276975" cy="3379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11267" name="Содержимое 4" descr="DSC085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7213" y="642938"/>
            <a:ext cx="8029575" cy="5665787"/>
          </a:xfrm>
          <a:noFill/>
        </p:spPr>
      </p:pic>
      <p:sp>
        <p:nvSpPr>
          <p:cNvPr id="11268" name="AutoShape 4" descr="mhtml:file://F:\физика%20(2)\7%20кл\Блоки.%20Золотое%20правило\Простые%20механизмы.%20Блок%20__%20Класс_ная%20физика.mht!file:///F:\физика%20(2)\7%20кл\Блоки.%20Золотое%20правило\7_class\7_blok\21.jpg"/>
          <p:cNvSpPr>
            <a:spLocks noChangeAspect="1" noChangeArrowheads="1"/>
          </p:cNvSpPr>
          <p:nvPr/>
        </p:nvSpPr>
        <p:spPr bwMode="auto">
          <a:xfrm>
            <a:off x="149225" y="-1058863"/>
            <a:ext cx="1905000" cy="221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190</TotalTime>
  <Words>228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Апекс</vt:lpstr>
      <vt:lpstr>Исследовательский проект БЛОКИ</vt:lpstr>
      <vt:lpstr>ПЛАН</vt:lpstr>
      <vt:lpstr> Блок - это колесо с желобом по окружности для каната или цепи, ось которого жестко прикреплена к стене или потолочной балке. Грузоподъемные устройства обычно используют не один, несколько блоков. </vt:lpstr>
      <vt:lpstr>Неподвижный блок Архимед рассматривал как равноплечий рычаг.  Момент силы, действующей с одной стороны блока, равен моменту силы, приложенной с другой стороны блока. Одинаковы и силы, создающие эти моменты.  Выигрыш в силе при этом отсутствует, но такой блок позволяет изменить направление действия силы, что иногда необходимо. </vt:lpstr>
      <vt:lpstr>Подвижный блок Архимед принимал за неравноплечий рычаг, дающий выигрыш в силе в 2 раза. Относительно центра вращения действуют моменты сил, которые при равновесии должны быть равны. </vt:lpstr>
      <vt:lpstr>Блок не дает выигрыша в работе, подтверждая "золотое правило" механики. В этом легко убедиться, обратив внимание на расстояния, пройденные рукой и гирей. </vt:lpstr>
      <vt:lpstr>Построим систему из неподвижного и подвижного блоков,  измерим вес тела Р, силу тяги F, высоту подъема груза H, путь, пройденный динамометром S.</vt:lpstr>
      <vt:lpstr>Рассчитаем выигрыш в силе К1=Р1/F1=2,3Н./1,2Н=2.Рассчитаем  проигрыш в расстоянии N1=S1/H1=0,75м /0,4м =2 Рассчитаем КПД= Ап/Аз*100%=(2,3Н*0,4м/1,2Н*0,75м)*100%=94% </vt:lpstr>
      <vt:lpstr>Слайд 9</vt:lpstr>
      <vt:lpstr>Слайд 10</vt:lpstr>
      <vt:lpstr>Слайд 11</vt:lpstr>
      <vt:lpstr>Слайд 12</vt:lpstr>
      <vt:lpstr>Вывод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cer</dc:creator>
  <cp:lastModifiedBy>cer</cp:lastModifiedBy>
  <cp:revision>26</cp:revision>
  <dcterms:created xsi:type="dcterms:W3CDTF">2010-05-13T05:32:42Z</dcterms:created>
  <dcterms:modified xsi:type="dcterms:W3CDTF">2010-09-22T05:58:46Z</dcterms:modified>
</cp:coreProperties>
</file>